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a Yahia" userId="6be97779373c0d29" providerId="LiveId" clId="{8D421EF5-19B4-4F7D-AC80-8D0DE3C9AFBB}"/>
    <pc:docChg chg="modSld">
      <pc:chgData name="Sameera Yahia" userId="6be97779373c0d29" providerId="LiveId" clId="{8D421EF5-19B4-4F7D-AC80-8D0DE3C9AFBB}" dt="2024-03-30T20:39:13.436" v="114" actId="122"/>
      <pc:docMkLst>
        <pc:docMk/>
      </pc:docMkLst>
      <pc:sldChg chg="modSp mod">
        <pc:chgData name="Sameera Yahia" userId="6be97779373c0d29" providerId="LiveId" clId="{8D421EF5-19B4-4F7D-AC80-8D0DE3C9AFBB}" dt="2024-03-30T20:39:13.436" v="114" actId="122"/>
        <pc:sldMkLst>
          <pc:docMk/>
          <pc:sldMk cId="867920206" sldId="258"/>
        </pc:sldMkLst>
        <pc:spChg chg="mod">
          <ac:chgData name="Sameera Yahia" userId="6be97779373c0d29" providerId="LiveId" clId="{8D421EF5-19B4-4F7D-AC80-8D0DE3C9AFBB}" dt="2024-03-30T20:39:13.436" v="114" actId="122"/>
          <ac:spMkLst>
            <pc:docMk/>
            <pc:sldMk cId="867920206" sldId="258"/>
            <ac:spMk id="2" creationId="{2079967C-B09D-7433-BB21-7B458BFA9B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1381A3C9-9A27-C245-BC97-44A3E2EBAE60}"/>
              </a:ext>
            </a:extLst>
          </p:cNvPr>
          <p:cNvSpPr txBox="1"/>
          <p:nvPr/>
        </p:nvSpPr>
        <p:spPr>
          <a:xfrm>
            <a:off x="9886819" y="382448"/>
            <a:ext cx="1797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AE" sz="2400" b="1" dirty="0"/>
              <a:t>الواجب المنزلي </a:t>
            </a:r>
            <a:endParaRPr 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79967C-B09D-7433-BB21-7B458BFA9B82}"/>
              </a:ext>
            </a:extLst>
          </p:cNvPr>
          <p:cNvSpPr txBox="1"/>
          <p:nvPr/>
        </p:nvSpPr>
        <p:spPr>
          <a:xfrm>
            <a:off x="4864220" y="1746418"/>
            <a:ext cx="7203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صنع وتصميم منتج من خيوط الكروشيه أو الخرز والأحجار المختلفة </a:t>
            </a:r>
            <a:endParaRPr lang="en-AE" dirty="0"/>
          </a:p>
        </p:txBody>
      </p:sp>
      <p:pic>
        <p:nvPicPr>
          <p:cNvPr id="1026" name="Picture 2" descr="خرز كروشيه خشبي 20 ملم 50 قطعة من الخرز بالوان مختلطة، اكسسوارات يدوية لصنع  القلائد والاساور : Amazon.ae: الفنون والحرف">
            <a:extLst>
              <a:ext uri="{FF2B5EF4-FFF2-40B4-BE49-F238E27FC236}">
                <a16:creationId xmlns:a16="http://schemas.microsoft.com/office/drawing/2014/main" id="{BB69F15F-EF97-45FD-99FF-DC4FD626F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748" y="2965133"/>
            <a:ext cx="21431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محلي - بكلة مصنوعة من الكروشيه">
            <a:extLst>
              <a:ext uri="{FF2B5EF4-FFF2-40B4-BE49-F238E27FC236}">
                <a16:creationId xmlns:a16="http://schemas.microsoft.com/office/drawing/2014/main" id="{A4D096DF-0042-4D66-B227-FE2ECDCDE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868" y="3018054"/>
            <a:ext cx="2371725" cy="1947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صائدة الأحلام صممت يدوياً من خيوط كروشية عالية الجودة - حرفي">
            <a:extLst>
              <a:ext uri="{FF2B5EF4-FFF2-40B4-BE49-F238E27FC236}">
                <a16:creationId xmlns:a16="http://schemas.microsoft.com/office/drawing/2014/main" id="{025F6BD3-A561-40D0-B5DA-57DF5195C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417" y="3041450"/>
            <a:ext cx="21431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92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MEEAD AHMED OBAID ALTENEIJI</cp:lastModifiedBy>
  <cp:revision>4</cp:revision>
  <dcterms:created xsi:type="dcterms:W3CDTF">2023-06-15T05:18:53Z</dcterms:created>
  <dcterms:modified xsi:type="dcterms:W3CDTF">2024-03-31T06:02:01Z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